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88" autoAdjust="0"/>
    <p:restoredTop sz="91330" autoAdjust="0"/>
  </p:normalViewPr>
  <p:slideViewPr>
    <p:cSldViewPr snapToGrid="0">
      <p:cViewPr varScale="1">
        <p:scale>
          <a:sx n="76" d="100"/>
          <a:sy n="76" d="100"/>
        </p:scale>
        <p:origin x="930"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8/25/2019 5:03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8/25/2019 5:03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8/25/2019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8/25/2019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8/25/2019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8/25/2019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8/25/2019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8/25/2019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a:t>SP  </a:t>
            </a:r>
            <a:r>
              <a:rPr lang="en-US" sz="3600" dirty="0"/>
              <a:t>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 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8/25/2019</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8/25/2019 5:03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8/25/2019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8/25/2019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aka.ms/spfx-setup-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Office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pic>
        <p:nvPicPr>
          <p:cNvPr id="7" name="Picture 6">
            <a:extLst>
              <a:ext uri="{FF2B5EF4-FFF2-40B4-BE49-F238E27FC236}">
                <a16:creationId xmlns:a16="http://schemas.microsoft.com/office/drawing/2014/main" id="{699BEAB1-A11C-473D-91E6-77F091AAC1CE}"/>
              </a:ext>
            </a:extLst>
          </p:cNvPr>
          <p:cNvPicPr>
            <a:picLocks noChangeAspect="1"/>
          </p:cNvPicPr>
          <p:nvPr/>
        </p:nvPicPr>
        <p:blipFill>
          <a:blip r:embed="rId4"/>
          <a:stretch>
            <a:fillRect/>
          </a:stretch>
        </p:blipFill>
        <p:spPr>
          <a:xfrm>
            <a:off x="1899349" y="2495846"/>
            <a:ext cx="8637776" cy="4219913"/>
          </a:xfrm>
          <a:prstGeom prst="rect">
            <a:avLst/>
          </a:prstGeom>
          <a:ln>
            <a:solidFill>
              <a:schemeClr val="bg1">
                <a:lumMod val="90000"/>
              </a:schemeClr>
            </a:solidFill>
          </a:ln>
        </p:spPr>
      </p:pic>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6" name="Picture 5">
            <a:extLst>
              <a:ext uri="{FF2B5EF4-FFF2-40B4-BE49-F238E27FC236}">
                <a16:creationId xmlns:a16="http://schemas.microsoft.com/office/drawing/2014/main" id="{36ED371F-4859-405E-942F-9266E57AC8C8}"/>
              </a:ext>
            </a:extLst>
          </p:cNvPr>
          <p:cNvPicPr>
            <a:picLocks noChangeAspect="1"/>
          </p:cNvPicPr>
          <p:nvPr/>
        </p:nvPicPr>
        <p:blipFill>
          <a:blip r:embed="rId4"/>
          <a:stretch>
            <a:fillRect/>
          </a:stretch>
        </p:blipFill>
        <p:spPr>
          <a:xfrm>
            <a:off x="636486" y="3043724"/>
            <a:ext cx="11163502" cy="3806385"/>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Office 365 Tenant</a:t>
            </a:r>
          </a:p>
          <a:p>
            <a:r>
              <a:rPr lang="en-US" dirty="0">
                <a:hlinkClick r:id="rId4"/>
              </a:rPr>
              <a:t>http://aka.ms/spfx-setup-tenant</a:t>
            </a:r>
            <a:r>
              <a:rPr lang="en-US" dirty="0"/>
              <a:t> </a:t>
            </a:r>
          </a:p>
          <a:p>
            <a:pPr lvl="0"/>
            <a:endParaRPr lang="en-US" dirty="0"/>
          </a:p>
          <a:p>
            <a:pPr lvl="0"/>
            <a:r>
              <a:rPr lang="en-US" dirty="0"/>
              <a:t>Office Developer Program</a:t>
            </a:r>
          </a:p>
          <a:p>
            <a:r>
              <a:rPr lang="en-US" u="sng" dirty="0">
                <a:hlinkClick r:id="rId5"/>
              </a:rPr>
              <a:t>https://aka.ms/offdp</a:t>
            </a:r>
            <a:endParaRPr lang="en-US" dirty="0"/>
          </a:p>
          <a:p>
            <a:pPr lvl="0"/>
            <a:endParaRPr lang="en-US" dirty="0"/>
          </a:p>
          <a:p>
            <a:pPr lvl="0"/>
            <a:r>
              <a:rPr lang="en-US" dirty="0"/>
              <a:t>SharePoint Developer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Office 365 developer tenant for </a:t>
            </a:r>
            <a:r>
              <a:rPr lang="en-US" sz="2000" dirty="0" err="1"/>
              <a:t>SPFx</a:t>
            </a:r>
            <a:r>
              <a:rPr lang="en-US" sz="2000" dirty="0"/>
              <a:t>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an Office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p:txBody>
          <a:bodyPr/>
          <a:lstStyle/>
          <a:p>
            <a:r>
              <a:rPr lang="en-US"/>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1454</Words>
  <Application>Microsoft Office PowerPoint</Application>
  <PresentationFormat>Custom</PresentationFormat>
  <Paragraphs>188</Paragraphs>
  <Slides>18</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Office 365 Developer Tenant Setup Steps</vt:lpstr>
      <vt:lpstr>Sign up for an Office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2019-08-25T21:30:25Z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